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1" r:id="rId6"/>
    <p:sldId id="272" r:id="rId7"/>
    <p:sldId id="27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-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41CEF09-BFE1-451F-B004-986BF5AECF72}"/>
              </a:ext>
            </a:extLst>
          </p:cNvPr>
          <p:cNvSpPr/>
          <p:nvPr userDrawn="1"/>
        </p:nvSpPr>
        <p:spPr>
          <a:xfrm rot="19869752">
            <a:off x="1363428" y="2674373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2494613" y="1202152"/>
            <a:ext cx="5462818" cy="1036823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第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31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课时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构造三角形的中位线解题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1FB3817-9649-4494-954F-28AC47EB5AFD}"/>
              </a:ext>
            </a:extLst>
          </p:cNvPr>
          <p:cNvSpPr txBox="1"/>
          <p:nvPr/>
        </p:nvSpPr>
        <p:spPr>
          <a:xfrm>
            <a:off x="4020532" y="490037"/>
            <a:ext cx="1616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专题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E0B730C-AC39-49AF-ACED-DD6ABF5F314A}"/>
              </a:ext>
            </a:extLst>
          </p:cNvPr>
          <p:cNvSpPr txBox="1"/>
          <p:nvPr/>
        </p:nvSpPr>
        <p:spPr>
          <a:xfrm>
            <a:off x="130627" y="0"/>
            <a:ext cx="864014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一、取中点或作平行线直接构造中位线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一组对边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AB=DC=4,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另一组对边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AD≠BC,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对角线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互相垂直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,M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∠ABD=30°.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38.jpeg">
            <a:extLst>
              <a:ext uri="{FF2B5EF4-FFF2-40B4-BE49-F238E27FC236}">
                <a16:creationId xmlns:a16="http://schemas.microsoft.com/office/drawing/2014/main" xmlns="" id="{76A975DB-70C7-40AA-A27E-CD28506C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108" y="1925264"/>
            <a:ext cx="2981265" cy="17344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49B63D5-D283-46EA-A61F-B70F3A28DA1D}"/>
              </a:ext>
            </a:extLst>
          </p:cNvPr>
          <p:cNvSpPr txBox="1"/>
          <p:nvPr/>
        </p:nvSpPr>
        <p:spPr>
          <a:xfrm>
            <a:off x="130627" y="2275259"/>
            <a:ext cx="2801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2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zh-CN" sz="32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32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的长</a:t>
            </a:r>
            <a:r>
              <a:rPr lang="en-US" altLang="zh-CN" sz="32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9216D987-F9E8-49D3-A22A-F64947D77683}"/>
                  </a:ext>
                </a:extLst>
              </p:cNvPr>
              <p:cNvSpPr txBox="1"/>
              <p:nvPr/>
            </p:nvSpPr>
            <p:spPr>
              <a:xfrm>
                <a:off x="130627" y="2894704"/>
                <a:ext cx="7812055" cy="380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:∵M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分别是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AD,BD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的中点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b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</a:b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∴MH∥AB,MH=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AB.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MH=2;</a:t>
                </a:r>
                <a:b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</a:b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连接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HN,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HQ⊥MN,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交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MN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于点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Q.</a:t>
                </a:r>
                <a:b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</a:b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得中位线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HN∥DC,HN=2.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　　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△MHN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是等腰三角形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b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</a:b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可求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∠MHN=120°,∠MHQ=60°,</a:t>
                </a:r>
                <a:b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</a:b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MQ=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,∴MN=2MQ=2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16D987-F9E8-49D3-A22A-F64947D7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7" y="2894704"/>
                <a:ext cx="7812055" cy="3802388"/>
              </a:xfrm>
              <a:prstGeom prst="rect">
                <a:avLst/>
              </a:prstGeom>
              <a:blipFill>
                <a:blip r:embed="rId3"/>
                <a:stretch>
                  <a:fillRect l="-1950" t="-2083" b="-3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CE4F4CCA-FF1B-4523-97AD-A9FE7EC7A3BE}"/>
              </a:ext>
            </a:extLst>
          </p:cNvPr>
          <p:cNvSpPr txBox="1"/>
          <p:nvPr/>
        </p:nvSpPr>
        <p:spPr>
          <a:xfrm>
            <a:off x="298579" y="588028"/>
            <a:ext cx="8416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,AB=AC,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BD=AB,E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:CD=2EC.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39.jpeg">
            <a:extLst>
              <a:ext uri="{FF2B5EF4-FFF2-40B4-BE49-F238E27FC236}">
                <a16:creationId xmlns:a16="http://schemas.microsoft.com/office/drawing/2014/main" xmlns="" id="{0867A99D-A920-4F05-B162-1C1E5600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99" y="2752576"/>
            <a:ext cx="2623386" cy="23799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0EF1ADB-0497-44A5-9A5E-835211E77767}"/>
              </a:ext>
            </a:extLst>
          </p:cNvPr>
          <p:cNvSpPr txBox="1"/>
          <p:nvPr/>
        </p:nvSpPr>
        <p:spPr>
          <a:xfrm>
            <a:off x="522515" y="2752576"/>
            <a:ext cx="70259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取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BF,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△ABF≌△ACE(SAS),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∴BF=CE,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　</a:t>
            </a:r>
            <a:endParaRPr lang="en-US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∵BD=AB,AF=CF,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∴CD=2BF =2EC.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828D2C14-BAC7-421E-A2A7-22DE1133F176}"/>
                  </a:ext>
                </a:extLst>
              </p:cNvPr>
              <p:cNvSpPr txBox="1"/>
              <p:nvPr/>
            </p:nvSpPr>
            <p:spPr>
              <a:xfrm>
                <a:off x="177281" y="213722"/>
                <a:ext cx="8574833" cy="1293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,∠ACB=90°,AC=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BC.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以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BC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为底作等腰</a:t>
                </a:r>
                <a:r>
                  <a:rPr lang="en-US" altLang="zh-CN" sz="3200" b="1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Rt△BCD,E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CD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的中点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求证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:AE⊥EB.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8D2C14-BAC7-421E-A2A7-22DE1133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" y="213722"/>
                <a:ext cx="8574833" cy="1293752"/>
              </a:xfrm>
              <a:prstGeom prst="rect">
                <a:avLst/>
              </a:prstGeom>
              <a:blipFill>
                <a:blip r:embed="rId2"/>
                <a:stretch>
                  <a:fillRect l="-1777" r="-3980" b="-14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140.jpeg">
            <a:extLst>
              <a:ext uri="{FF2B5EF4-FFF2-40B4-BE49-F238E27FC236}">
                <a16:creationId xmlns:a16="http://schemas.microsoft.com/office/drawing/2014/main" xmlns="" id="{4B62E716-F4DB-470B-B622-83F9A4D7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34" y="1670077"/>
            <a:ext cx="3145567" cy="19315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AED021D-843E-4004-AC81-DD053EE10B22}"/>
              </a:ext>
            </a:extLst>
          </p:cNvPr>
          <p:cNvSpPr txBox="1"/>
          <p:nvPr/>
        </p:nvSpPr>
        <p:spPr>
          <a:xfrm>
            <a:off x="321905" y="3279624"/>
            <a:ext cx="82855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EF∥BC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F.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∵∠ACE=135°,∠DFE=∠DBC=45°,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∴∠EFB=135°.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en-US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△EFB≌△ACE,∴∠DBE=∠CEA.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又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∵∠DBE+∠DEB=90°,</a:t>
            </a:r>
            <a:b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∴∠DEB+∠CEA=90°,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AE⊥EB.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169BDC3-7FE2-49CA-8314-FF8D924AC73A}"/>
              </a:ext>
            </a:extLst>
          </p:cNvPr>
          <p:cNvSpPr txBox="1"/>
          <p:nvPr/>
        </p:nvSpPr>
        <p:spPr>
          <a:xfrm>
            <a:off x="158620" y="300640"/>
            <a:ext cx="88267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二、通过添加辅助线让图中的已知线段转化为中位线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,∠ACB=90°,D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外一点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∠DAC=∠BAC,E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,∠ABC=50°,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∠ACE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A9C56AC-D342-4CF8-90C6-C22A6B397119}"/>
              </a:ext>
            </a:extLst>
          </p:cNvPr>
          <p:cNvSpPr txBox="1"/>
          <p:nvPr/>
        </p:nvSpPr>
        <p:spPr>
          <a:xfrm>
            <a:off x="230932" y="3129897"/>
            <a:ext cx="553967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交于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F.</a:t>
            </a:r>
            <a:b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△ABC≌△ACF(ASA),</a:t>
            </a:r>
            <a:b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∴BC=FC,∠F=∠ABC=50°,</a:t>
            </a:r>
            <a:b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∴∠CAF=40°,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　　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∵E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b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∴EC∥AF,</a:t>
            </a:r>
            <a:b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∠ACE=∠CAF=40°.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3241618"/>
            <a:ext cx="2798160" cy="30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ABCFFE6-4297-471F-9535-5C567066DC9A}"/>
              </a:ext>
            </a:extLst>
          </p:cNvPr>
          <p:cNvSpPr txBox="1"/>
          <p:nvPr/>
        </p:nvSpPr>
        <p:spPr>
          <a:xfrm>
            <a:off x="55146" y="113628"/>
            <a:ext cx="88640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的角平分线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,M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,FM∥AD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的延长线于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:CE=BF;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探索并证明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 CE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AB+AC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之间的数量关系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42.jpeg">
            <a:extLst>
              <a:ext uri="{FF2B5EF4-FFF2-40B4-BE49-F238E27FC236}">
                <a16:creationId xmlns:a16="http://schemas.microsoft.com/office/drawing/2014/main" xmlns="" id="{2B1FE289-6319-44D4-B79C-1A2F0695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31" y="2215194"/>
            <a:ext cx="2835669" cy="15301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E998872-6B0E-450E-9489-EE7CFAA7ADCF}"/>
              </a:ext>
            </a:extLst>
          </p:cNvPr>
          <p:cNvSpPr txBox="1"/>
          <p:nvPr/>
        </p:nvSpPr>
        <p:spPr>
          <a:xfrm>
            <a:off x="139959" y="3697384"/>
            <a:ext cx="78695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FM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的平行线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BG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EM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为中位线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AG=AB, EA=FA,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∴CE=GE=BF;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3D5C2D9-86DE-48E9-AA60-92356CB0CCAD}"/>
              </a:ext>
            </a:extLst>
          </p:cNvPr>
          <p:cNvSpPr txBox="1"/>
          <p:nvPr/>
        </p:nvSpPr>
        <p:spPr>
          <a:xfrm>
            <a:off x="195943" y="5267044"/>
            <a:ext cx="82226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(2)AB+AC=2CE.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∵EA=FA,CE=BF,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∴AB+AC=AB+AE+CE=AB+AF+EC=BF+CE=2CE.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9</TotalTime>
  <Words>421</Words>
  <Application>Microsoft Office PowerPoint</Application>
  <PresentationFormat>全屏显示(4:3)</PresentationFormat>
  <Paragraphs>33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8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xb21cn</cp:lastModifiedBy>
  <cp:revision>2</cp:revision>
  <dcterms:created xsi:type="dcterms:W3CDTF">2020-11-28T05:15:06Z</dcterms:created>
  <dcterms:modified xsi:type="dcterms:W3CDTF">2020-11-29T15:12:35Z</dcterms:modified>
</cp:coreProperties>
</file>